
<file path=[Content_Types].xml><?xml version="1.0" encoding="utf-8"?>
<Types xmlns="http://schemas.openxmlformats.org/package/2006/content-types">
  <Default Extension="jpg" ContentType="image/jpeg"/>
  <Default Extension="xml" ContentType="application/xml"/>
  <Default Extension="jpeg" ContentType="image/jpeg"/>
  <Default Extension="gif" ContentType="image/gif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000"/>
    <a:srgbClr val="FF2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56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813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2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890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71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1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3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11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93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1F23D-BE6A-A543-84E2-0F74F6BE7494}" type="datetimeFigureOut">
              <a:rPr lang="en-US" smtClean="0"/>
              <a:t>10/14/11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3C471-2163-C548-84AC-1130A7ACC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6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g"/><Relationship Id="rId5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FF2FD6"/>
            </a:gs>
            <a:gs pos="58000">
              <a:srgbClr val="000000"/>
            </a:gs>
            <a:gs pos="54000">
              <a:schemeClr val="bg1"/>
            </a:gs>
            <a:gs pos="100000">
              <a:srgbClr val="FFFF00"/>
            </a:gs>
            <a:gs pos="71000">
              <a:schemeClr val="bg1"/>
            </a:gs>
            <a:gs pos="68000">
              <a:schemeClr val="bg1"/>
            </a:gs>
            <a:gs pos="7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5-in-1 ultimate Geek pen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BY: Emily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4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2"/>
            </a:gs>
            <a:gs pos="100000">
              <a:srgbClr val="000000"/>
            </a:gs>
            <a:gs pos="95000">
              <a:srgbClr val="804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What A Price!!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99" y="1896981"/>
            <a:ext cx="8229600" cy="496101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9600" dirty="0" smtClean="0"/>
              <a:t>Only $9.99</a:t>
            </a:r>
            <a:endParaRPr lang="en-US" sz="9600" dirty="0"/>
          </a:p>
        </p:txBody>
      </p:sp>
      <p:pic>
        <p:nvPicPr>
          <p:cNvPr id="5" name="Picture 4" descr="b23c_ultimate_5in1_geek_pen_ani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64" y="3459290"/>
            <a:ext cx="5869036" cy="339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6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000000"/>
            </a:gs>
            <a:gs pos="41000">
              <a:schemeClr val="bg2"/>
            </a:gs>
            <a:gs pos="92000">
              <a:srgbClr val="804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5-in-1 ultimate geek pen has 5 tricks!!!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Ballpoint Pen</a:t>
            </a:r>
          </a:p>
          <a:p>
            <a:r>
              <a:rPr lang="en-US" dirty="0" smtClean="0"/>
              <a:t>Stylus</a:t>
            </a:r>
          </a:p>
          <a:p>
            <a:r>
              <a:rPr lang="en-US" dirty="0"/>
              <a:t> B</a:t>
            </a:r>
            <a:r>
              <a:rPr lang="en-US" dirty="0" smtClean="0"/>
              <a:t>right white LED flexible-shaft flashlight</a:t>
            </a:r>
          </a:p>
          <a:p>
            <a:r>
              <a:rPr lang="en-US" dirty="0"/>
              <a:t> </a:t>
            </a:r>
            <a:r>
              <a:rPr lang="en-US" dirty="0" smtClean="0"/>
              <a:t>UV light</a:t>
            </a:r>
          </a:p>
          <a:p>
            <a:r>
              <a:rPr lang="en-US" dirty="0"/>
              <a:t> R</a:t>
            </a:r>
            <a:r>
              <a:rPr lang="en-US" dirty="0" smtClean="0"/>
              <a:t>ed laser pointer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70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Pictures!!!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 descr="b23c_ultimate_5in1_geek_pen_anim-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17" y="0"/>
            <a:ext cx="2717483" cy="2717483"/>
          </a:xfrm>
          <a:prstGeom prst="rect">
            <a:avLst/>
          </a:prstGeom>
        </p:spPr>
      </p:pic>
      <p:pic>
        <p:nvPicPr>
          <p:cNvPr id="7" name="Picture 6" descr="b23c_ultimate_5in1_geek_pen_inu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19" y="552702"/>
            <a:ext cx="2757683" cy="2164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048000"/>
            <a:ext cx="3810000" cy="3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43116"/>
            <a:ext cx="3214883" cy="32148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9179" y="2316163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4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804000"/>
            </a:gs>
            <a:gs pos="100000">
              <a:srgbClr val="000000"/>
            </a:gs>
            <a:gs pos="0">
              <a:schemeClr val="bg1"/>
            </a:gs>
            <a:gs pos="75000">
              <a:schemeClr val="accent6">
                <a:lumMod val="40000"/>
                <a:lumOff val="60000"/>
              </a:schemeClr>
            </a:gs>
            <a:gs pos="87000">
              <a:schemeClr val="accent6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508962" cy="478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6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000000"/>
            </a:gs>
            <a:gs pos="75000">
              <a:srgbClr val="804000"/>
            </a:gs>
            <a:gs pos="95000">
              <a:schemeClr val="accent6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you should want this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It has five awesome things crammed into one like a pen, flashlight etc.</a:t>
            </a:r>
          </a:p>
          <a:p>
            <a:r>
              <a:rPr lang="en-US" dirty="0" smtClean="0"/>
              <a:t>It can come in great handy so you do not have to have five things at your desk</a:t>
            </a:r>
          </a:p>
          <a:p>
            <a:r>
              <a:rPr lang="en-US" dirty="0"/>
              <a:t> </a:t>
            </a:r>
            <a:r>
              <a:rPr lang="en-US" dirty="0" smtClean="0"/>
              <a:t>It a fun and handy tool to use</a:t>
            </a:r>
          </a:p>
          <a:p>
            <a:r>
              <a:rPr lang="en-US" dirty="0"/>
              <a:t> </a:t>
            </a:r>
            <a:r>
              <a:rPr lang="en-US" dirty="0" smtClean="0"/>
              <a:t>It is safe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2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000000"/>
            </a:gs>
            <a:gs pos="82000">
              <a:srgbClr val="804000"/>
            </a:gs>
            <a:gs pos="97000">
              <a:schemeClr val="accent6">
                <a:lumMod val="20000"/>
                <a:lumOff val="8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What I like about It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492" y="1600200"/>
            <a:ext cx="8229600" cy="4525963"/>
          </a:xfrm>
        </p:spPr>
        <p:txBody>
          <a:bodyPr/>
          <a:lstStyle/>
          <a:p>
            <a:r>
              <a:rPr lang="en-US" dirty="0" smtClean="0"/>
              <a:t>It comes in handy</a:t>
            </a:r>
          </a:p>
          <a:p>
            <a:r>
              <a:rPr lang="en-US" dirty="0" smtClean="0"/>
              <a:t>do not have to have five different things on my desk</a:t>
            </a:r>
          </a:p>
          <a:p>
            <a:r>
              <a:rPr lang="en-US" dirty="0" smtClean="0"/>
              <a:t> I can have an awesome 5-in-1 geek pen</a:t>
            </a:r>
          </a:p>
          <a:p>
            <a:r>
              <a:rPr lang="en-US" dirty="0" smtClean="0"/>
              <a:t> Fun to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36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000000"/>
            </a:gs>
            <a:gs pos="76000">
              <a:srgbClr val="804000"/>
            </a:gs>
            <a:gs pos="96000">
              <a:schemeClr val="accent6">
                <a:lumMod val="20000"/>
                <a:lumOff val="8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Thank you for watching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119" y="37023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 smtClean="0">
                <a:solidFill>
                  <a:srgbClr val="000000"/>
                </a:solidFill>
              </a:rPr>
              <a:t>I hope you enjoy this</a:t>
            </a:r>
            <a:endParaRPr lang="en-US" sz="7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4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161</Words>
  <Application>Microsoft Macintosh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5-in-1 ultimate Geek pen</vt:lpstr>
      <vt:lpstr>What A Price!!</vt:lpstr>
      <vt:lpstr>How It Works</vt:lpstr>
      <vt:lpstr>Pictures!!!</vt:lpstr>
      <vt:lpstr>Manufacturer</vt:lpstr>
      <vt:lpstr>Why you should want this</vt:lpstr>
      <vt:lpstr>What I like about It </vt:lpstr>
      <vt:lpstr>Thank you for watching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5-in-1 ultimate Geek pen</dc:title>
  <dc:creator>SLOVIN, EMILY</dc:creator>
  <cp:lastModifiedBy>SLOVIN, EMILY</cp:lastModifiedBy>
  <cp:revision>7</cp:revision>
  <dcterms:created xsi:type="dcterms:W3CDTF">2011-10-13T14:28:51Z</dcterms:created>
  <dcterms:modified xsi:type="dcterms:W3CDTF">2011-10-14T12:45:58Z</dcterms:modified>
</cp:coreProperties>
</file>