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CED3E41-E2DE-48B7-AD25-2C05D8372D60}" type="datetime4">
              <a:rPr lang="en-US" smtClean="0"/>
              <a:pPr/>
              <a:t>October 17,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02C6-8B37-41F0-B3E4-774551D1C22F}" type="datetime4">
              <a:rPr lang="en-US" smtClean="0"/>
              <a:pPr/>
              <a:t>October 17,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8F78D1B-BB73-41B2-8202-C6678B761557}" type="datetime4">
              <a:rPr lang="en-US" smtClean="0"/>
              <a:pPr/>
              <a:t>October 17,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1E46-B9AD-4605-BA48-F4BA770367EA}" type="datetime4">
              <a:rPr lang="en-US" smtClean="0"/>
              <a:pPr/>
              <a:t>October 17,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4492-1D66-40E5-BF5F-8AE5B76A3760}" type="datetime4">
              <a:rPr lang="en-US" smtClean="0"/>
              <a:pPr/>
              <a:t>October 17,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120655-FBEF-4656-A8A9-E7D9EB4F4DEC}" type="datetime4">
              <a:rPr lang="en-US" smtClean="0"/>
              <a:pPr/>
              <a:t>October 17,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2BA2-D035-44CD-B6C5-345CD46C68A9}" type="datetime4">
              <a:rPr lang="en-US" smtClean="0"/>
              <a:pPr/>
              <a:t>October 17,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12544D9-E8EB-4DFC-9BAC-8FC5CFB1A919}" type="datetime4">
              <a:rPr lang="en-US" smtClean="0"/>
              <a:pPr/>
              <a:t>October 17,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F894904-8048-429B-BF77-F17DA8F8287B}" type="datetime4">
              <a:rPr lang="en-US" smtClean="0"/>
              <a:pPr/>
              <a:t>October 17,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</a:t>
            </a:r>
          </a:p>
          <a:p>
            <a:pPr lvl="6"/>
            <a:r>
              <a:rPr lang="en-US" dirty="0" smtClean="0"/>
              <a:t>Seventh</a:t>
            </a:r>
          </a:p>
          <a:p>
            <a:pPr lvl="7"/>
            <a:r>
              <a:rPr lang="en-US" dirty="0" smtClean="0"/>
              <a:t>Eighth</a:t>
            </a:r>
          </a:p>
          <a:p>
            <a:pPr lvl="8"/>
            <a:r>
              <a:rPr lang="en-US" dirty="0" smtClean="0"/>
              <a:t>Ninth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6441D7B3-F7C5-4013-AC5D-399DD8DB11FA}" type="datetime4">
              <a:rPr lang="en-US" smtClean="0"/>
              <a:pPr/>
              <a:t>October 17,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hf sldNum="0" hdr="0" ftr="0" dt="0"/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Report by Mia Heffernen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UV MONKEY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16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Price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6224" y="1430420"/>
            <a:ext cx="8593455" cy="48057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The price of the UV Monkey is $9.99</a:t>
            </a:r>
            <a:r>
              <a:rPr lang="en-US" sz="2400" dirty="0" smtClean="0"/>
              <a:t>. </a:t>
            </a:r>
            <a:endParaRPr lang="en-US" sz="2400" dirty="0"/>
          </a:p>
        </p:txBody>
      </p:sp>
      <p:pic>
        <p:nvPicPr>
          <p:cNvPr id="5" name="Picture 4" descr="020228_1263_1367_v__v.thm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37" y="2981158"/>
            <a:ext cx="2925011" cy="25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13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The UV Monkey works when it is exposed to sunlight the center will change a shade of purple. The darker the color the more UV rays.   </a:t>
            </a:r>
            <a:endParaRPr lang="en-US" sz="2800" dirty="0"/>
          </a:p>
        </p:txBody>
      </p:sp>
      <p:pic>
        <p:nvPicPr>
          <p:cNvPr id="4" name="Picture 3" descr="000803_1052_4008_v__v.thm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159" y="3216464"/>
            <a:ext cx="3088104" cy="291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66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you want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Getting the UV Monkey can prevent sun burn and skin cancer. It tells you how much sunscreen to put on by the shade of purple.</a:t>
            </a:r>
            <a:endParaRPr lang="en-US" sz="2800" dirty="0"/>
          </a:p>
        </p:txBody>
      </p:sp>
      <p:pic>
        <p:nvPicPr>
          <p:cNvPr id="5" name="Picture 4" descr="000803_1074_6622_v__v.th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779" y="3399255"/>
            <a:ext cx="2446879" cy="212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Opinion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818104"/>
            <a:ext cx="8595360" cy="441810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My Opinion about the UV Monkey is that it is a great invention. It helps you decide to put on a lot of sunscreen or a little bit on. It’s the perfect for easy burners and people who are afraid of getting skin cancer.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62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7" name="Picture 6" descr="c0c4_uv_monke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211" y="4386178"/>
            <a:ext cx="2299367" cy="2299367"/>
          </a:xfrm>
          <a:prstGeom prst="rect">
            <a:avLst/>
          </a:prstGeom>
        </p:spPr>
      </p:pic>
      <p:pic>
        <p:nvPicPr>
          <p:cNvPr id="10" name="Picture 9" descr="c0c4_uv_monkey_inhan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317" y="1559093"/>
            <a:ext cx="3240170" cy="3240170"/>
          </a:xfrm>
          <a:prstGeom prst="rect">
            <a:avLst/>
          </a:prstGeom>
        </p:spPr>
      </p:pic>
      <p:pic>
        <p:nvPicPr>
          <p:cNvPr id="11" name="Picture 10" descr="c0c4_uv_monkey_key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947" y="1154697"/>
            <a:ext cx="2352842" cy="235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18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052" y="2967335"/>
            <a:ext cx="8865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YOU FOR WATCHING!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5" descr="060206_1766_0101_v__v.th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674" y="4227095"/>
            <a:ext cx="2029326" cy="202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06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94</TotalTime>
  <Words>136</Words>
  <Application>Microsoft Macintosh PowerPoint</Application>
  <PresentationFormat>On-screen Show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Soho</vt:lpstr>
      <vt:lpstr>THE UV MONKEY</vt:lpstr>
      <vt:lpstr>Price</vt:lpstr>
      <vt:lpstr>How It Works</vt:lpstr>
      <vt:lpstr>Why should you want this</vt:lpstr>
      <vt:lpstr>My Opinion </vt:lpstr>
      <vt:lpstr>Pictures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UV MONKEY</dc:title>
  <dc:creator>leslie heffernen</dc:creator>
  <cp:lastModifiedBy>leslie heffernen</cp:lastModifiedBy>
  <cp:revision>5</cp:revision>
  <dcterms:created xsi:type="dcterms:W3CDTF">2011-10-12T21:18:11Z</dcterms:created>
  <dcterms:modified xsi:type="dcterms:W3CDTF">2011-10-17T11:24:10Z</dcterms:modified>
</cp:coreProperties>
</file>