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5" r:id="rId1"/>
  </p:sldMasterIdLst>
  <p:notesMasterIdLst>
    <p:notesMasterId r:id="rId17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5641" autoAdjust="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6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D69158-DF37-C248-9FCD-5D0FB3CB7920}" type="datetimeFigureOut">
              <a:rPr lang="en-US" smtClean="0"/>
              <a:pPr/>
              <a:t>5/10/11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75259A-F627-F943-A5BA-D50AB9DFF5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5259A-F627-F943-A5BA-D50AB9DFF53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aperBackingColor.jpg"/>
          <p:cNvPicPr>
            <a:picLocks noChangeAspect="1"/>
          </p:cNvPicPr>
          <p:nvPr/>
        </p:nvPicPr>
        <p:blipFill>
          <a:blip r:embed="rId2"/>
          <a:srcRect l="469" t="13915"/>
          <a:stretch>
            <a:fillRect/>
          </a:stretch>
        </p:blipFill>
        <p:spPr>
          <a:xfrm>
            <a:off x="1613903" y="699248"/>
            <a:ext cx="5916194" cy="3837694"/>
          </a:xfrm>
          <a:prstGeom prst="rect">
            <a:avLst/>
          </a:prstGeom>
          <a:solidFill>
            <a:srgbClr val="FFFFFF">
              <a:shade val="85000"/>
            </a:srgbClr>
          </a:solidFill>
          <a:ln w="22225" cap="sq">
            <a:solidFill>
              <a:srgbClr val="FDFDFD"/>
            </a:solidFill>
            <a:miter lim="800000"/>
          </a:ln>
          <a:effectLst>
            <a:outerShdw blurRad="57150" dist="37500" dir="7560000" sy="98000" kx="80000" ky="63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9A6C-A855-274F-8DDB-DC40D3DEDAC2}" type="datetimeFigureOut">
              <a:rPr lang="en-US" smtClean="0"/>
              <a:pPr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4FBC-E3B0-4EAB-95AF-6C63DF6D889D}" type="slidenum">
              <a:rPr/>
              <a:pPr/>
              <a:t>‹#›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569" y="1143000"/>
            <a:ext cx="5724862" cy="184696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69" y="2994212"/>
            <a:ext cx="5724862" cy="1007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90000"/>
              <a:buFont typeface="Wingdings" pitchFamily="2" charset="2"/>
              <a:buNone/>
              <a:defRPr sz="2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9A6C-A855-274F-8DDB-DC40D3DEDAC2}" type="datetimeFigureOut">
              <a:rPr lang="en-US" smtClean="0"/>
              <a:pPr/>
              <a:t>5/10/11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9205-EF7A-6F40-AD2F-D4885B4850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9A6C-A855-274F-8DDB-DC40D3DEDAC2}" type="datetimeFigureOut">
              <a:rPr lang="en-US" smtClean="0"/>
              <a:pPr/>
              <a:t>5/10/11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9205-EF7A-6F40-AD2F-D4885B4850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363" y="1143000"/>
            <a:ext cx="3807662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199" y="605118"/>
            <a:ext cx="3776472" cy="556549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0363" y="2618815"/>
            <a:ext cx="3807662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18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9A6C-A855-274F-8DDB-DC40D3DEDAC2}" type="datetimeFigureOut">
              <a:rPr lang="en-US" smtClean="0"/>
              <a:pPr/>
              <a:t>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9205-EF7A-6F40-AD2F-D4885B4850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9A6C-A855-274F-8DDB-DC40D3DEDAC2}" type="datetimeFigureOut">
              <a:rPr lang="en-US" smtClean="0"/>
              <a:pPr/>
              <a:t>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9205-EF7A-6F40-AD2F-D4885B4850D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pictureCaptionBacking.png"/>
          <p:cNvPicPr>
            <a:picLocks noChangeAspect="1"/>
          </p:cNvPicPr>
          <p:nvPr/>
        </p:nvPicPr>
        <p:blipFill>
          <a:blip r:embed="rId2"/>
          <a:srcRect l="52272" t="8889" r="5152" b="16566"/>
          <a:stretch>
            <a:fillRect/>
          </a:stretch>
        </p:blipFill>
        <p:spPr>
          <a:xfrm>
            <a:off x="4594412" y="663388"/>
            <a:ext cx="3893127" cy="511232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25487" y="1143000"/>
            <a:ext cx="3792537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487" y="2618815"/>
            <a:ext cx="3792537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18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29938" y="864971"/>
            <a:ext cx="3422075" cy="47091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487" y="462896"/>
            <a:ext cx="7718425" cy="828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9" y="1598613"/>
            <a:ext cx="771842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9A6C-A855-274F-8DDB-DC40D3DEDAC2}" type="datetimeFigureOut">
              <a:rPr lang="en-US" smtClean="0"/>
              <a:pPr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9205-EF7A-6F40-AD2F-D4885B4850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685801"/>
            <a:ext cx="1066800" cy="5484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8" y="685757"/>
            <a:ext cx="6437312" cy="54822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9A6C-A855-274F-8DDB-DC40D3DEDAC2}" type="datetimeFigureOut">
              <a:rPr lang="en-US" smtClean="0"/>
              <a:pPr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9205-EF7A-6F40-AD2F-D4885B4850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9A6C-A855-274F-8DDB-DC40D3DEDAC2}" type="datetimeFigureOut">
              <a:rPr lang="en-US" smtClean="0"/>
              <a:pPr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9205-EF7A-6F40-AD2F-D4885B4850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hotoBacking-r.png"/>
          <p:cNvPicPr>
            <a:picLocks noChangeAspect="1"/>
          </p:cNvPicPr>
          <p:nvPr/>
        </p:nvPicPr>
        <p:blipFill>
          <a:blip r:embed="rId2"/>
          <a:srcRect l="17353" t="9412" r="17500" b="32353"/>
          <a:stretch>
            <a:fillRect/>
          </a:stretch>
        </p:blipFill>
        <p:spPr>
          <a:xfrm>
            <a:off x="1586753" y="645459"/>
            <a:ext cx="5957047" cy="399377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9C359A6C-A855-274F-8DDB-DC40D3DEDAC2}" type="datetimeFigureOut">
              <a:rPr lang="en-US" smtClean="0"/>
              <a:pPr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33B69205-EF7A-6F40-AD2F-D4885B4850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435" y="4953000"/>
            <a:ext cx="8095130" cy="857250"/>
          </a:xfrm>
        </p:spPr>
        <p:txBody>
          <a:bodyPr anchor="b" anchorCtr="0">
            <a:noAutofit/>
          </a:bodyPr>
          <a:lstStyle>
            <a:lvl1pPr>
              <a:defRPr sz="54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4435" y="5791200"/>
            <a:ext cx="8095130" cy="50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764792" y="804672"/>
            <a:ext cx="5638800" cy="3657600"/>
          </a:xfrm>
        </p:spPr>
        <p:txBody>
          <a:bodyPr/>
          <a:lstStyle>
            <a:lvl1pPr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818" y="2514600"/>
            <a:ext cx="8162365" cy="914400"/>
          </a:xfrm>
        </p:spPr>
        <p:txBody>
          <a:bodyPr anchor="b" anchorCtr="0"/>
          <a:lstStyle>
            <a:lvl1pPr algn="ctr">
              <a:defRPr sz="5400" b="0" cap="none" baseline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818" y="3429000"/>
            <a:ext cx="8162365" cy="701000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9C359A6C-A855-274F-8DDB-DC40D3DEDAC2}" type="datetimeFigureOut">
              <a:rPr lang="en-US" smtClean="0"/>
              <a:pPr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33B69205-EF7A-6F40-AD2F-D4885B4850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9A6C-A855-274F-8DDB-DC40D3DEDAC2}" type="datetimeFigureOut">
              <a:rPr lang="en-US" smtClean="0"/>
              <a:pPr/>
              <a:t>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9205-EF7A-6F40-AD2F-D4885B4850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598613"/>
            <a:ext cx="3773488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900" y="2174875"/>
            <a:ext cx="3773488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98613"/>
            <a:ext cx="3776472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776472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9A6C-A855-274F-8DDB-DC40D3DEDAC2}" type="datetimeFigureOut">
              <a:rPr lang="en-US" smtClean="0"/>
              <a:pPr/>
              <a:t>5/10/11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9205-EF7A-6F40-AD2F-D4885B4850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9A6C-A855-274F-8DDB-DC40D3DEDAC2}" type="datetimeFigureOut">
              <a:rPr lang="en-US" smtClean="0"/>
              <a:pPr/>
              <a:t>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9205-EF7A-6F40-AD2F-D4885B4850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4170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9A6C-A855-274F-8DDB-DC40D3DEDAC2}" type="datetimeFigureOut">
              <a:rPr lang="en-US" smtClean="0"/>
              <a:pPr/>
              <a:t>5/10/11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9205-EF7A-6F40-AD2F-D4885B4850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59A6C-A855-274F-8DDB-DC40D3DEDAC2}" type="datetimeFigureOut">
              <a:rPr lang="en-US" smtClean="0"/>
              <a:pPr/>
              <a:t>5/10/11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9205-EF7A-6F40-AD2F-D4885B4850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6141" y="314979"/>
            <a:ext cx="769171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141" y="1586753"/>
            <a:ext cx="7691719" cy="4571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C359A6C-A855-274F-8DDB-DC40D3DEDAC2}" type="datetimeFigureOut">
              <a:rPr lang="en-US" smtClean="0"/>
              <a:pPr/>
              <a:t>5/10/11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3B69205-EF7A-6F40-AD2F-D4885B4850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400"/>
        </a:spcBef>
        <a:buSzPct val="90000"/>
        <a:buFont typeface="Wingdings" pitchFamily="2" charset="2"/>
        <a:buChar char="v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63650" indent="-34925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33655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45720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1" Type="http://schemas.openxmlformats.org/officeDocument/2006/relationships/audio" Target="file://localhost/Users/wkott/Music/iTunes/iTunes%20Media/Music/Unknown%20Artist/Unknown%20Album/Jimmy%20Buffett%20-%20Volcano.mp3" TargetMode="External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1" Type="http://schemas.openxmlformats.org/officeDocument/2006/relationships/audio" Target="file://localhost/Users/wkott/Music/iTunes/iTunes%20Media/Music/Unknown%20Artist/Unknown%20Album/Enya%20-%20Caribbean%20Blue.mp3" TargetMode="External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1" Type="http://schemas.openxmlformats.org/officeDocument/2006/relationships/audio" Target="file://localhost/Users/wkott/Music/iTunes/iTunes%20Media/Music/Unknown%20Artist/Unknown%20Album/Rivers%20of%20Babylon-The%20Melodians.wav" TargetMode="External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1" Type="http://schemas.openxmlformats.org/officeDocument/2006/relationships/audio" Target="file://localhost/Users/wkott/Music/iTunes/iTunes%20Media/Music/Unknown%20Artist/Unknown%20Album/Down%20In%20the%20Valley%20(Birmingham%20Jail).wav" TargetMode="External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jpeg"/><Relationship Id="rId1" Type="http://schemas.openxmlformats.org/officeDocument/2006/relationships/audio" Target="file://localhost/Users/wkott/Music/iTunes/iTunes%20Media/Music/Unknown%20Artist/Unknown%20Album/She%2039ll%20Be%20Coming%20Around%20the%20Mountain%20Pete%20Seeger.wav" TargetMode="External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.xml"/><Relationship Id="rId5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Looking at Landforms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2</a:t>
            </a:r>
          </a:p>
          <a:p>
            <a:r>
              <a:rPr lang="en-US" dirty="0" smtClean="0"/>
              <a:t>Earth’s Changing Surface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Landform 9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Volcanic mountain: A mountain formed by the deposition and accumulation of volcanic materials over time.</a:t>
            </a:r>
            <a:endParaRPr lang="en-US" dirty="0"/>
          </a:p>
        </p:txBody>
      </p:sp>
      <p:pic>
        <p:nvPicPr>
          <p:cNvPr id="9" name="Picture Placeholder 8" descr="landform 1_15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-40961" b="-40961"/>
          <a:stretch>
            <a:fillRect/>
          </a:stretch>
        </p:blipFill>
        <p:spPr/>
      </p:pic>
      <p:pic>
        <p:nvPicPr>
          <p:cNvPr id="5" name="Jimmy Buffett - Volcan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50313" y="0"/>
            <a:ext cx="293687" cy="29368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2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Landform 10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Glaciers: Large, long-lasting masses of moving ice and snow. Glaciers move downhill or outward in all directions as a result of gravity and their immense weight.</a:t>
            </a:r>
          </a:p>
          <a:p>
            <a:r>
              <a:rPr lang="en-US" dirty="0" smtClean="0"/>
              <a:t>Mountains, river, and a U-Shaped valley.</a:t>
            </a:r>
            <a:endParaRPr lang="en-US" dirty="0"/>
          </a:p>
        </p:txBody>
      </p:sp>
      <p:pic>
        <p:nvPicPr>
          <p:cNvPr id="7" name="Picture Placeholder 6" descr="landform 1_1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39604" b="-39604"/>
          <a:stretch>
            <a:fillRect/>
          </a:stretch>
        </p:blipFill>
        <p:spPr/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Landform 11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Beach: Land at the edge of a body of water, usually marked by sand or gravel that has been deposited by waves.</a:t>
            </a:r>
          </a:p>
          <a:p>
            <a:r>
              <a:rPr lang="en-US" dirty="0" smtClean="0"/>
              <a:t>Cliff: A high, steep surface of rock.</a:t>
            </a:r>
            <a:endParaRPr lang="en-US" dirty="0"/>
          </a:p>
        </p:txBody>
      </p:sp>
      <p:pic>
        <p:nvPicPr>
          <p:cNvPr id="7" name="Picture Placeholder 6" descr="landform 1_17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-3886" b="-3886"/>
          <a:stretch>
            <a:fillRect/>
          </a:stretch>
        </p:blipFill>
        <p:spPr/>
      </p:pic>
      <p:pic>
        <p:nvPicPr>
          <p:cNvPr id="6" name="Enya - Caribbean Blu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29675" y="0"/>
            <a:ext cx="314325" cy="3143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4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Landform 12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Sand ripples: Wave-like patterns that form on the surface of sand. The patterns move and shift due to changing water or wind currents.</a:t>
            </a:r>
            <a:endParaRPr lang="en-US" dirty="0"/>
          </a:p>
        </p:txBody>
      </p:sp>
      <p:pic>
        <p:nvPicPr>
          <p:cNvPr id="7" name="Picture Placeholder 6" descr="landform 1_1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1966" r="-1966"/>
          <a:stretch>
            <a:fillRect/>
          </a:stretch>
        </p:blipFill>
        <p:spPr/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Landform 13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Sand dune: A hill or ridge of loose sand formed by the wind.</a:t>
            </a:r>
            <a:endParaRPr lang="en-US" dirty="0"/>
          </a:p>
        </p:txBody>
      </p:sp>
      <p:pic>
        <p:nvPicPr>
          <p:cNvPr id="7" name="Picture Placeholder 6" descr="landform 1_19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28712" b="-28712"/>
          <a:stretch>
            <a:fillRect/>
          </a:stretch>
        </p:blipFill>
        <p:spPr/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Landform 14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Lake: A body of fresh water.</a:t>
            </a:r>
            <a:endParaRPr lang="en-US" dirty="0"/>
          </a:p>
        </p:txBody>
      </p:sp>
      <p:pic>
        <p:nvPicPr>
          <p:cNvPr id="5" name="Picture Placeholder 4" descr="landform 1_2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35513" b="-35513"/>
          <a:stretch>
            <a:fillRect/>
          </a:stretch>
        </p:blipFill>
        <p:spPr/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Landform 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Stream: A body of flowing water that empties into an ocean, lake, or river. Usually has less water than a river.</a:t>
            </a:r>
            <a:endParaRPr lang="en-US" dirty="0"/>
          </a:p>
        </p:txBody>
      </p:sp>
      <p:pic>
        <p:nvPicPr>
          <p:cNvPr id="7" name="Picture Placeholder 6" descr="landform 1_7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-2936" r="-2936"/>
          <a:stretch>
            <a:fillRect/>
          </a:stretch>
        </p:blipFill>
        <p:spPr/>
      </p:pic>
      <p:pic>
        <p:nvPicPr>
          <p:cNvPr id="9" name="Rivers of Babylon-The Melodians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50313" y="0"/>
            <a:ext cx="293687" cy="29368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3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Landform 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River: A body of flowing water that empties into an ocean, valley, lake, or another river.</a:t>
            </a:r>
            <a:endParaRPr lang="en-US" dirty="0"/>
          </a:p>
        </p:txBody>
      </p:sp>
      <p:pic>
        <p:nvPicPr>
          <p:cNvPr id="5" name="Picture Placeholder 4" descr="landform 1_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5007" r="-5007"/>
          <a:stretch>
            <a:fillRect/>
          </a:stretch>
        </p:blipFill>
        <p:spPr/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Landform 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Riverbank: The sides of a river.</a:t>
            </a:r>
          </a:p>
          <a:p>
            <a:r>
              <a:rPr lang="en-US" dirty="0" smtClean="0"/>
              <a:t>River.</a:t>
            </a:r>
          </a:p>
        </p:txBody>
      </p:sp>
      <p:pic>
        <p:nvPicPr>
          <p:cNvPr id="8" name="Picture Placeholder 7" descr="landform 1_9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28446" b="-28446"/>
          <a:stretch>
            <a:fillRect/>
          </a:stretch>
        </p:blipFill>
        <p:spPr/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Landform 4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Canyon: A deep valley with steep sides shaped by water.</a:t>
            </a:r>
          </a:p>
          <a:p>
            <a:endParaRPr lang="en-US" dirty="0"/>
          </a:p>
        </p:txBody>
      </p:sp>
      <p:pic>
        <p:nvPicPr>
          <p:cNvPr id="5" name="Picture Placeholder 4" descr="landform 1_10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-6321" r="-6321"/>
          <a:stretch>
            <a:fillRect/>
          </a:stretch>
        </p:blipFill>
        <p:spPr/>
      </p:pic>
      <p:pic>
        <p:nvPicPr>
          <p:cNvPr id="10" name="Down In the Valley (Birmingham Jail)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02133" y="0"/>
            <a:ext cx="576450" cy="42703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3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Landform 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Valley: The low land that lies between mountains or hills.</a:t>
            </a:r>
          </a:p>
          <a:p>
            <a:r>
              <a:rPr lang="en-US" dirty="0" smtClean="0"/>
              <a:t>Canyon.</a:t>
            </a:r>
            <a:endParaRPr lang="en-US" dirty="0"/>
          </a:p>
        </p:txBody>
      </p:sp>
      <p:pic>
        <p:nvPicPr>
          <p:cNvPr id="5" name="Picture Placeholder 4" descr="landform 1_1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3753" r="-3753"/>
          <a:stretch>
            <a:fillRect/>
          </a:stretch>
        </p:blipFill>
        <p:spPr/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Landform 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Hoodoo: A strangely shaped rock formation, usually sculpted by wind erosion.</a:t>
            </a:r>
          </a:p>
          <a:p>
            <a:r>
              <a:rPr lang="en-US" dirty="0" smtClean="0"/>
              <a:t>Mushroom rock: A rock formation the has a narrow base and a wide top.</a:t>
            </a:r>
          </a:p>
          <a:p>
            <a:r>
              <a:rPr lang="en-US" dirty="0" smtClean="0"/>
              <a:t>Rock pillar: A tall column of rock. (A mushroom rock is a special type of rock pillar.)</a:t>
            </a:r>
            <a:endParaRPr lang="en-US" dirty="0"/>
          </a:p>
        </p:txBody>
      </p:sp>
      <p:pic>
        <p:nvPicPr>
          <p:cNvPr id="5" name="Picture Placeholder 4" descr="landform 1_1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33119" b="-33119"/>
          <a:stretch>
            <a:fillRect/>
          </a:stretch>
        </p:blipFill>
        <p:spPr/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Landform 7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Creek: A small stream. Steams and rivers often have many tributary (side) creeks.</a:t>
            </a:r>
          </a:p>
          <a:p>
            <a:r>
              <a:rPr lang="en-US" dirty="0" smtClean="0"/>
              <a:t>Mountain: A part of the earth’s crust that has been raised high (at least 300 meters [985 feet]) </a:t>
            </a:r>
          </a:p>
          <a:p>
            <a:r>
              <a:rPr lang="en-US" dirty="0" smtClean="0"/>
              <a:t>U-Shaped valley: A lowland area that was carved by a glacier and has a distinct rounded shape.</a:t>
            </a:r>
            <a:endParaRPr lang="en-US" dirty="0"/>
          </a:p>
        </p:txBody>
      </p:sp>
      <p:pic>
        <p:nvPicPr>
          <p:cNvPr id="5" name="Picture Placeholder 4" descr="landform 1_13.jpg"/>
          <p:cNvPicPr>
            <a:picLocks noGrp="1" noChangeAspect="1"/>
          </p:cNvPicPr>
          <p:nvPr>
            <p:ph type="pic" idx="1"/>
          </p:nvPr>
        </p:nvPicPr>
        <p:blipFill>
          <a:blip r:embed="rId4"/>
          <a:srcRect t="-45637" b="-45637"/>
          <a:stretch>
            <a:fillRect/>
          </a:stretch>
        </p:blipFill>
        <p:spPr/>
      </p:pic>
      <p:pic>
        <p:nvPicPr>
          <p:cNvPr id="8" name="She 39ll Be Coming Around the Mountain Pete Seeger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728836" y="0"/>
            <a:ext cx="415164" cy="41516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Landform 8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Mountains, river, and a valley.</a:t>
            </a:r>
            <a:endParaRPr lang="en-US" dirty="0"/>
          </a:p>
        </p:txBody>
      </p:sp>
      <p:pic>
        <p:nvPicPr>
          <p:cNvPr id="5" name="Picture Placeholder 4" descr="landform 1_1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48367" b="-48367"/>
          <a:stretch>
            <a:fillRect/>
          </a:stretch>
        </p:blipFill>
        <p:spPr/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Venture">
  <a:themeElements>
    <a:clrScheme name="Venture">
      <a:dk1>
        <a:sysClr val="windowText" lastClr="000000"/>
      </a:dk1>
      <a:lt1>
        <a:sysClr val="window" lastClr="FFFFFF"/>
      </a:lt1>
      <a:dk2>
        <a:srgbClr val="738450"/>
      </a:dk2>
      <a:lt2>
        <a:srgbClr val="E8E9D1"/>
      </a:lt2>
      <a:accent1>
        <a:srgbClr val="9EB060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929547"/>
      </a:hlink>
      <a:folHlink>
        <a:srgbClr val="56633C"/>
      </a:folHlink>
    </a:clrScheme>
    <a:fontScheme name="Venture">
      <a:majorFont>
        <a:latin typeface="Calisto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Ven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76200" dist="25400" dir="13500000">
              <a:srgbClr val="4B4B4B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shade val="10000"/>
                <a:alpha val="30000"/>
                <a:satMod val="60000"/>
              </a:schemeClr>
              <a:schemeClr val="phClr">
                <a:tint val="20000"/>
                <a:alpha val="5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Venture.thmx</Template>
  <TotalTime>567</TotalTime>
  <Words>388</Words>
  <Application>Microsoft Macintosh PowerPoint</Application>
  <PresentationFormat>On-screen Show (4:3)</PresentationFormat>
  <Paragraphs>40</Paragraphs>
  <Slides>15</Slides>
  <Notes>1</Notes>
  <HiddenSlides>0</HiddenSlides>
  <MMClips>5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Venture</vt:lpstr>
      <vt:lpstr>Looking at Landforms</vt:lpstr>
      <vt:lpstr>Landform 1</vt:lpstr>
      <vt:lpstr>Landform 2</vt:lpstr>
      <vt:lpstr>Landform 3</vt:lpstr>
      <vt:lpstr>Landform 4</vt:lpstr>
      <vt:lpstr>Landform 5</vt:lpstr>
      <vt:lpstr>Landform 6</vt:lpstr>
      <vt:lpstr>Landform 7</vt:lpstr>
      <vt:lpstr>Landform 8</vt:lpstr>
      <vt:lpstr>Landform 9</vt:lpstr>
      <vt:lpstr>Landform 10</vt:lpstr>
      <vt:lpstr>Landform 11</vt:lpstr>
      <vt:lpstr>Landform 12</vt:lpstr>
      <vt:lpstr>Landform 13</vt:lpstr>
      <vt:lpstr>Landform 14</vt:lpstr>
    </vt:vector>
  </TitlesOfParts>
  <Company>WSD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Looking at Landforms</dc:title>
  <dc:creator>William Kott</dc:creator>
  <cp:lastModifiedBy>William Kott</cp:lastModifiedBy>
  <cp:revision>5</cp:revision>
  <dcterms:created xsi:type="dcterms:W3CDTF">2011-05-10T12:26:53Z</dcterms:created>
  <dcterms:modified xsi:type="dcterms:W3CDTF">2011-05-10T15:52:18Z</dcterms:modified>
</cp:coreProperties>
</file>