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C462"/>
    <a:srgbClr val="1F5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C42F4-9E51-4649-B4E5-3583666695A9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A97C2-ACBC-48A2-922E-08AE5E65D7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412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A97C2-ACBC-48A2-922E-08AE5E65D7BC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A97C2-ACBC-48A2-922E-08AE5E65D7BC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A97C2-ACBC-48A2-922E-08AE5E65D7BC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A97C2-ACBC-48A2-922E-08AE5E65D7BC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A97C2-ACBC-48A2-922E-08AE5E65D7BC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rgbClr val="1F5F2E"/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E41C8-3527-4BD4-A373-647E5C480C01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A080F-7A6D-4CD9-8E3C-E3559E5BBA5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867400" cy="2765425"/>
          </a:xfrm>
        </p:spPr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Survival Card with </a:t>
            </a:r>
            <a:r>
              <a:rPr lang="en-US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Firestarter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!</a:t>
            </a:r>
            <a:b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Made By </a:t>
            </a:r>
            <a:r>
              <a:rPr lang="en-US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Austin Kayak!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93501" y="5791200"/>
            <a:ext cx="2819400" cy="685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By: Anna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About this Handy-Dandy Tool!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3657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This card size survival kit is compact and easy. Equipped with firestarter, tooth pick and tweezer , a hole for lanyard attachment , a red LED light and a loud signal whistle. It’s essential for any camping trip!</a:t>
            </a:r>
          </a:p>
          <a:p>
            <a:pPr>
              <a:buNone/>
            </a:pPr>
            <a:r>
              <a:rPr lang="en-US" dirty="0" smtClean="0"/>
              <a:t>Only $19.99!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457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Help! You need one…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9400" y="-1466"/>
            <a:ext cx="2514600" cy="38876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It’s good for camping trips or even for backyard 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fires. It can start a fire and help you when you 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are stranded in the woods. 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The whistle could 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call for help if there was a helicopter flying.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I will save your life!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39204">
            <a:off x="6824739" y="519058"/>
            <a:ext cx="2203133" cy="110694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 W ant It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1305" y="2667001"/>
            <a:ext cx="8534400" cy="3733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I love would love to own one. I could save me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then go right  my pocket</a:t>
            </a:r>
            <a:r>
              <a:rPr lang="en-US" dirty="0">
                <a:solidFill>
                  <a:schemeClr val="bg1"/>
                </a:solidFill>
              </a:rPr>
              <a:t>. I would 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recommend it to everyone </a:t>
            </a:r>
            <a:r>
              <a:rPr lang="en-US" dirty="0" smtClean="0">
                <a:solidFill>
                  <a:schemeClr val="bg1"/>
                </a:solidFill>
              </a:rPr>
              <a:t>know  who likes to hike or camp or enjoy s’mores over a quick easy fire!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I would take it camping or hiking. It’s a quick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easy tool. I’d buy it.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39999">
              <a:schemeClr val="bg1">
                <a:lumMod val="65000"/>
              </a:schemeClr>
            </a:gs>
            <a:gs pos="70000">
              <a:schemeClr val="bg1">
                <a:lumMod val="85000"/>
              </a:schemeClr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 </a:t>
            </a:r>
            <a:r>
              <a:rPr lang="en-US" dirty="0"/>
              <a:t>W</a:t>
            </a:r>
            <a:r>
              <a:rPr lang="en-US" dirty="0" smtClean="0"/>
              <a:t>ould Use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7800" dirty="0" smtClean="0"/>
              <a:t>In times of survival!</a:t>
            </a:r>
          </a:p>
          <a:p>
            <a:pPr>
              <a:buNone/>
            </a:pPr>
            <a:r>
              <a:rPr lang="en-US" sz="7800" dirty="0" smtClean="0"/>
              <a:t>Good thing he has the survival kit!</a:t>
            </a:r>
          </a:p>
          <a:p>
            <a:pPr>
              <a:buNone/>
            </a:pPr>
            <a:r>
              <a:rPr lang="en-US" sz="7800" dirty="0" smtClean="0"/>
              <a:t>(Does not work on monsters!)</a:t>
            </a:r>
          </a:p>
          <a:p>
            <a:pPr>
              <a:buNone/>
            </a:pPr>
            <a:r>
              <a:rPr lang="en-US" sz="7800" dirty="0">
                <a:sym typeface="Wingdings" pitchFamily="2" charset="2"/>
              </a:rPr>
              <a:t> </a:t>
            </a:r>
            <a:r>
              <a:rPr lang="en-US" sz="7800" dirty="0" smtClean="0">
                <a:sym typeface="Wingdings" pitchFamily="2" charset="2"/>
              </a:rPr>
              <a:t>                      </a:t>
            </a:r>
            <a:r>
              <a:rPr lang="en-US" sz="17500" dirty="0" smtClean="0">
                <a:sym typeface="Wingdings" pitchFamily="2" charset="2"/>
              </a:rPr>
              <a:t> </a:t>
            </a:r>
            <a:r>
              <a:rPr lang="en-US" sz="17500" dirty="0" smtClean="0">
                <a:sym typeface="Wingdings"/>
              </a:rPr>
              <a:t></a:t>
            </a:r>
            <a:endParaRPr lang="en-US" sz="17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208</Words>
  <Application>Microsoft Macintosh PowerPoint</Application>
  <PresentationFormat>On-screen Show (4:3)</PresentationFormat>
  <Paragraphs>27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Survival Card with Firestarter! Made By Austin Kayak!</vt:lpstr>
      <vt:lpstr>About this Handy-Dandy Tool!</vt:lpstr>
      <vt:lpstr>Help! You need one…</vt:lpstr>
      <vt:lpstr>I W ant It</vt:lpstr>
      <vt:lpstr>When I Would Use 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Survival Card with Firestarter!</dc:title>
  <dc:creator>ANDY</dc:creator>
  <cp:lastModifiedBy>SKILLOM, ANNA</cp:lastModifiedBy>
  <cp:revision>12</cp:revision>
  <dcterms:created xsi:type="dcterms:W3CDTF">2011-10-11T22:17:16Z</dcterms:created>
  <dcterms:modified xsi:type="dcterms:W3CDTF">2011-10-14T14:44:48Z</dcterms:modified>
</cp:coreProperties>
</file>