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4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B08C-22D1-554F-BE72-9502930AC7D4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393F-C403-244F-A4DA-34B1BDE1E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93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B08C-22D1-554F-BE72-9502930AC7D4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393F-C403-244F-A4DA-34B1BDE1E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51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B08C-22D1-554F-BE72-9502930AC7D4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393F-C403-244F-A4DA-34B1BDE1E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18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B08C-22D1-554F-BE72-9502930AC7D4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393F-C403-244F-A4DA-34B1BDE1E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198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B08C-22D1-554F-BE72-9502930AC7D4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393F-C403-244F-A4DA-34B1BDE1E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572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B08C-22D1-554F-BE72-9502930AC7D4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393F-C403-244F-A4DA-34B1BDE1E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819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B08C-22D1-554F-BE72-9502930AC7D4}" type="datetimeFigureOut">
              <a:rPr lang="en-US" smtClean="0"/>
              <a:t>3/27/12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393F-C403-244F-A4DA-34B1BDE1E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99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B08C-22D1-554F-BE72-9502930AC7D4}" type="datetimeFigureOut">
              <a:rPr lang="en-US" smtClean="0"/>
              <a:t>3/27/12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393F-C403-244F-A4DA-34B1BDE1E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153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B08C-22D1-554F-BE72-9502930AC7D4}" type="datetimeFigureOut">
              <a:rPr lang="en-US" smtClean="0"/>
              <a:t>3/27/12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393F-C403-244F-A4DA-34B1BDE1E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698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B08C-22D1-554F-BE72-9502930AC7D4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393F-C403-244F-A4DA-34B1BDE1E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67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B08C-22D1-554F-BE72-9502930AC7D4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393F-C403-244F-A4DA-34B1BDE1E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7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4B08C-22D1-554F-BE72-9502930AC7D4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B393F-C403-244F-A4DA-34B1BDE1E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36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partan_ancie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0"/>
            <a:ext cx="6593477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82853">
            <a:off x="-334888" y="4556418"/>
            <a:ext cx="3011732" cy="172957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rculanum"/>
                <a:cs typeface="Herculanum"/>
              </a:rPr>
              <a:t>By: Angel, Anna, Gabrielle, Liam, and Sophia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07314"/>
            <a:ext cx="7772400" cy="1093136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latin typeface="Herculanum"/>
                <a:cs typeface="Herculanum"/>
              </a:rPr>
              <a:t>Sparta</a:t>
            </a:r>
            <a:endParaRPr lang="en-US" sz="8000" dirty="0">
              <a:latin typeface="Herculanum"/>
              <a:cs typeface="Herculanum"/>
            </a:endParaRPr>
          </a:p>
        </p:txBody>
      </p:sp>
    </p:spTree>
    <p:extLst>
      <p:ext uri="{BB962C8B-B14F-4D97-AF65-F5344CB8AC3E}">
        <p14:creationId xmlns:p14="http://schemas.microsoft.com/office/powerpoint/2010/main" val="3941739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71000">
              <a:srgbClr val="804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Sparta?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²"/>
            </a:pPr>
            <a:r>
              <a:rPr lang="en-US" dirty="0" smtClean="0"/>
              <a:t> In southern Greece</a:t>
            </a:r>
          </a:p>
          <a:p>
            <a:pPr>
              <a:buFont typeface="Wingdings" charset="2"/>
              <a:buChar char="²"/>
            </a:pPr>
            <a:r>
              <a:rPr lang="en-US" dirty="0"/>
              <a:t> </a:t>
            </a:r>
            <a:r>
              <a:rPr lang="en-US" dirty="0" smtClean="0"/>
              <a:t>Sparta is the capital of Laconia</a:t>
            </a:r>
          </a:p>
          <a:p>
            <a:pPr>
              <a:buFont typeface="Wingdings" charset="2"/>
              <a:buChar char="²"/>
            </a:pPr>
            <a:r>
              <a:rPr lang="en-US" dirty="0" smtClean="0"/>
              <a:t> It is the Military State </a:t>
            </a:r>
          </a:p>
          <a:p>
            <a:pPr>
              <a:buFont typeface="Wingdings" charset="2"/>
              <a:buChar char="²"/>
            </a:pPr>
            <a:r>
              <a:rPr lang="en-US" dirty="0" smtClean="0"/>
              <a:t> They have hot summers and mild winters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757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It Out</a:t>
            </a:r>
            <a:endParaRPr lang="en-US" dirty="0"/>
          </a:p>
        </p:txBody>
      </p:sp>
      <p:pic>
        <p:nvPicPr>
          <p:cNvPr id="8" name="Content Placeholder 7" descr="laconia.gi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11" b="39850"/>
          <a:stretch/>
        </p:blipFill>
        <p:spPr>
          <a:xfrm>
            <a:off x="457200" y="1732027"/>
            <a:ext cx="8229600" cy="4795774"/>
          </a:xfrm>
        </p:spPr>
      </p:pic>
    </p:spTree>
    <p:extLst>
      <p:ext uri="{BB962C8B-B14F-4D97-AF65-F5344CB8AC3E}">
        <p14:creationId xmlns:p14="http://schemas.microsoft.com/office/powerpoint/2010/main" val="1311285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704904">
            <a:off x="479056" y="687024"/>
            <a:ext cx="8229600" cy="4459569"/>
          </a:xfrm>
        </p:spPr>
        <p:txBody>
          <a:bodyPr>
            <a:normAutofit/>
          </a:bodyPr>
          <a:lstStyle/>
          <a:p>
            <a:r>
              <a:rPr lang="en-US" sz="8000" b="1" u="sng" dirty="0" smtClean="0">
                <a:gradFill flip="none" rotWithShape="1">
                  <a:gsLst>
                    <a:gs pos="0">
                      <a:srgbClr val="804000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atin typeface="Herculanum"/>
                <a:cs typeface="Herculanum"/>
              </a:rPr>
              <a:t>The Life Of Seven YEAR OLD BOYS…</a:t>
            </a:r>
            <a:endParaRPr lang="en-US" sz="8000" b="1" u="sng" dirty="0">
              <a:gradFill flip="none" rotWithShape="1">
                <a:gsLst>
                  <a:gs pos="0">
                    <a:srgbClr val="804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  <a:tileRect/>
              </a:gradFill>
              <a:latin typeface="Herculanum"/>
              <a:cs typeface="Herculanum"/>
            </a:endParaRPr>
          </a:p>
        </p:txBody>
      </p:sp>
    </p:spTree>
    <p:extLst>
      <p:ext uri="{BB962C8B-B14F-4D97-AF65-F5344CB8AC3E}">
        <p14:creationId xmlns:p14="http://schemas.microsoft.com/office/powerpoint/2010/main" val="3568521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TURNING SEVEN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TIME FOR WAR…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 The teachers starve you</a:t>
            </a:r>
          </a:p>
          <a:p>
            <a:pPr>
              <a:buFont typeface="Wingdings" charset="2"/>
              <a:buChar char="v"/>
            </a:pPr>
            <a:r>
              <a:rPr lang="en-US" dirty="0"/>
              <a:t> </a:t>
            </a:r>
            <a:r>
              <a:rPr lang="en-US" dirty="0" smtClean="0"/>
              <a:t>You get lashes</a:t>
            </a:r>
          </a:p>
          <a:p>
            <a:pPr>
              <a:buFont typeface="Wingdings" charset="2"/>
              <a:buChar char="v"/>
            </a:pPr>
            <a:r>
              <a:rPr lang="en-US" dirty="0"/>
              <a:t> </a:t>
            </a:r>
            <a:r>
              <a:rPr lang="en-US" dirty="0" smtClean="0"/>
              <a:t>You can’t cry</a:t>
            </a:r>
          </a:p>
          <a:p>
            <a:pPr>
              <a:buFont typeface="Wingdings" charset="2"/>
              <a:buChar char="v"/>
            </a:pPr>
            <a:r>
              <a:rPr lang="en-US" dirty="0"/>
              <a:t> </a:t>
            </a:r>
            <a:r>
              <a:rPr lang="en-US" dirty="0" smtClean="0"/>
              <a:t>They don’t give you blankets or clothes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404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855862">
            <a:off x="473790" y="1672352"/>
            <a:ext cx="8229600" cy="2292415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FF0000"/>
                </a:solidFill>
                <a:latin typeface="Herculanum"/>
                <a:cs typeface="Herculanum"/>
              </a:rPr>
              <a:t>Spartans War People…</a:t>
            </a:r>
            <a:endParaRPr lang="en-US" sz="6600" dirty="0">
              <a:solidFill>
                <a:srgbClr val="FF0000"/>
              </a:solidFill>
              <a:latin typeface="Herculanum"/>
              <a:cs typeface="Herculanum"/>
            </a:endParaRPr>
          </a:p>
        </p:txBody>
      </p:sp>
    </p:spTree>
    <p:extLst>
      <p:ext uri="{BB962C8B-B14F-4D97-AF65-F5344CB8AC3E}">
        <p14:creationId xmlns:p14="http://schemas.microsoft.com/office/powerpoint/2010/main" val="3258931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Abadi MT Condensed Extra Bold"/>
                <a:cs typeface="Abadi MT Condensed Extra Bold"/>
              </a:rPr>
              <a:t>Messenia</a:t>
            </a:r>
            <a:endParaRPr lang="en-US" sz="7200" dirty="0">
              <a:latin typeface="Abadi MT Condensed Extra Bold"/>
              <a:cs typeface="Abadi MT Condensed Ex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v"/>
            </a:pPr>
            <a:r>
              <a:rPr lang="en-US" dirty="0"/>
              <a:t> </a:t>
            </a:r>
            <a:r>
              <a:rPr lang="en-US" dirty="0" smtClean="0"/>
              <a:t>Sparta conquered Messenia</a:t>
            </a:r>
          </a:p>
          <a:p>
            <a:pPr>
              <a:buFont typeface="Wingdings" charset="2"/>
              <a:buChar char="v"/>
            </a:pPr>
            <a:r>
              <a:rPr lang="en-US" dirty="0"/>
              <a:t> </a:t>
            </a:r>
            <a:r>
              <a:rPr lang="en-US" dirty="0" smtClean="0"/>
              <a:t>The Messenia was NO match for the Spartans army</a:t>
            </a:r>
          </a:p>
          <a:p>
            <a:pPr>
              <a:buFont typeface="Wingdings" charset="2"/>
              <a:buChar char="v"/>
            </a:pPr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 err="1" smtClean="0"/>
              <a:t>Messenians</a:t>
            </a:r>
            <a:r>
              <a:rPr lang="en-US" dirty="0" smtClean="0"/>
              <a:t> became </a:t>
            </a:r>
            <a:r>
              <a:rPr lang="en-US" smtClean="0"/>
              <a:t>their farmers!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29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rgbClr val="FF0000"/>
            </a:gs>
            <a:gs pos="52000">
              <a:srgbClr val="804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latin typeface="Herculanum"/>
                <a:cs typeface="Herculanum"/>
              </a:rPr>
              <a:t>Colors of Sparta</a:t>
            </a:r>
            <a:endParaRPr lang="en-US" b="1" u="sng" dirty="0">
              <a:latin typeface="Herculanum"/>
              <a:cs typeface="Herculanum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48" y="2332037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smtClean="0">
                <a:latin typeface="Herculanum"/>
                <a:cs typeface="Herculanum"/>
              </a:rPr>
              <a:t>Bronze and Red</a:t>
            </a:r>
            <a:endParaRPr lang="en-US" sz="7200" dirty="0">
              <a:latin typeface="Herculanum"/>
              <a:cs typeface="Herculanum"/>
            </a:endParaRPr>
          </a:p>
        </p:txBody>
      </p:sp>
    </p:spTree>
    <p:extLst>
      <p:ext uri="{BB962C8B-B14F-4D97-AF65-F5344CB8AC3E}">
        <p14:creationId xmlns:p14="http://schemas.microsoft.com/office/powerpoint/2010/main" val="296107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113</Words>
  <Application>Microsoft Macintosh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Sparta</vt:lpstr>
      <vt:lpstr>Where Is Sparta?</vt:lpstr>
      <vt:lpstr>Map It Out</vt:lpstr>
      <vt:lpstr>The Life Of Seven YEAR OLD BOYS…</vt:lpstr>
      <vt:lpstr>TURNING SEVEN</vt:lpstr>
      <vt:lpstr>Spartans War People…</vt:lpstr>
      <vt:lpstr>Messenia</vt:lpstr>
      <vt:lpstr>Colors of Sparta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Sparta</dc:title>
  <dc:creator>WILLIAMS, GABRIELLE</dc:creator>
  <cp:lastModifiedBy>WILLIAMS, GABRIELLE</cp:lastModifiedBy>
  <cp:revision>6</cp:revision>
  <dcterms:created xsi:type="dcterms:W3CDTF">2012-03-27T17:09:02Z</dcterms:created>
  <dcterms:modified xsi:type="dcterms:W3CDTF">2012-03-27T17:58:21Z</dcterms:modified>
</cp:coreProperties>
</file>