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E0"/>
    <a:srgbClr val="3C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7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09BC4-7854-A942-AFC5-A47DD5D07560}" type="datetimeFigureOut">
              <a:rPr lang="en-US" smtClean="0"/>
              <a:t>10/6/11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85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09BC4-7854-A942-AFC5-A47DD5D07560}" type="datetimeFigureOut">
              <a:rPr lang="en-US" smtClean="0"/>
              <a:t>10/6/11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FC28-533A-4045-AF43-96B09D3E7D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74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09BC4-7854-A942-AFC5-A47DD5D07560}" type="datetimeFigureOut">
              <a:rPr lang="en-US" smtClean="0"/>
              <a:t>10/6/11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FC28-533A-4045-AF43-96B09D3E7D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07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09BC4-7854-A942-AFC5-A47DD5D07560}" type="datetimeFigureOut">
              <a:rPr lang="en-US" smtClean="0"/>
              <a:t>10/6/11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FC28-533A-4045-AF43-96B09D3E7D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631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09BC4-7854-A942-AFC5-A47DD5D07560}" type="datetimeFigureOut">
              <a:rPr lang="en-US" smtClean="0"/>
              <a:t>10/6/11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FC28-533A-4045-AF43-96B09D3E7D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878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09BC4-7854-A942-AFC5-A47DD5D07560}" type="datetimeFigureOut">
              <a:rPr lang="en-US" smtClean="0"/>
              <a:t>10/6/11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FC28-533A-4045-AF43-96B09D3E7D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941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09BC4-7854-A942-AFC5-A47DD5D07560}" type="datetimeFigureOut">
              <a:rPr lang="en-US" smtClean="0"/>
              <a:t>10/6/11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FC28-533A-4045-AF43-96B09D3E7D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011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09BC4-7854-A942-AFC5-A47DD5D07560}" type="datetimeFigureOut">
              <a:rPr lang="en-US" smtClean="0"/>
              <a:t>10/6/11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FC28-533A-4045-AF43-96B09D3E7D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207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09BC4-7854-A942-AFC5-A47DD5D07560}" type="datetimeFigureOut">
              <a:rPr lang="en-US" smtClean="0"/>
              <a:t>10/6/11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FC28-533A-4045-AF43-96B09D3E7D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040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09BC4-7854-A942-AFC5-A47DD5D07560}" type="datetimeFigureOut">
              <a:rPr lang="en-US" smtClean="0"/>
              <a:t>10/6/11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803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09BC4-7854-A942-AFC5-A47DD5D07560}" type="datetimeFigureOut">
              <a:rPr lang="en-US" smtClean="0"/>
              <a:t>10/6/11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FC28-533A-4045-AF43-96B09D3E7D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064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09BC4-7854-A942-AFC5-A47DD5D07560}" type="datetimeFigureOut">
              <a:rPr lang="en-US" smtClean="0"/>
              <a:t>10/6/11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5FC28-533A-4045-AF43-96B09D3E7D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639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D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nny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554" y="0"/>
            <a:ext cx="687048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93593" y="273275"/>
            <a:ext cx="5144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3CFF00"/>
                </a:solidFill>
                <a:latin typeface="Hobo Std"/>
                <a:cs typeface="Hobo Std"/>
              </a:rPr>
              <a:t>Wabbit</a:t>
            </a:r>
            <a:endParaRPr lang="en-US" sz="4800" dirty="0">
              <a:solidFill>
                <a:srgbClr val="3CFF00"/>
              </a:solidFill>
              <a:latin typeface="Hobo Std"/>
              <a:cs typeface="Hobo Std"/>
            </a:endParaRPr>
          </a:p>
        </p:txBody>
      </p:sp>
      <p:pic>
        <p:nvPicPr>
          <p:cNvPr id="6" name="Picture 5" descr="watermelon_simp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233" y="2511"/>
            <a:ext cx="2086767" cy="1656892"/>
          </a:xfrm>
          <a:prstGeom prst="rect">
            <a:avLst/>
          </a:prstGeom>
        </p:spPr>
      </p:pic>
      <p:pic>
        <p:nvPicPr>
          <p:cNvPr id="7" name="Picture 6" descr="watermelon_simp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2"/>
            <a:ext cx="2086767" cy="1656892"/>
          </a:xfrm>
          <a:prstGeom prst="rect">
            <a:avLst/>
          </a:prstGeom>
        </p:spPr>
      </p:pic>
      <p:pic>
        <p:nvPicPr>
          <p:cNvPr id="8" name="Picture 7" descr="watermelon_simp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2717"/>
            <a:ext cx="1282554" cy="855283"/>
          </a:xfrm>
          <a:prstGeom prst="rect">
            <a:avLst/>
          </a:prstGeom>
        </p:spPr>
      </p:pic>
      <p:pic>
        <p:nvPicPr>
          <p:cNvPr id="9" name="Picture 8" descr="watermelon_simp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446" y="6002717"/>
            <a:ext cx="1282554" cy="85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989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alling_Pink_Stars_Green_Checker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364" y="0"/>
            <a:ext cx="9446364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395083">
            <a:off x="1169142" y="1198466"/>
            <a:ext cx="6309335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Princetown LET"/>
                <a:cs typeface="Princetown LET"/>
              </a:rPr>
              <a:t>OH </a:t>
            </a:r>
            <a:r>
              <a:rPr lang="en-US" sz="4000" dirty="0" err="1" smtClean="0">
                <a:latin typeface="Princetown LET"/>
                <a:cs typeface="Princetown LET"/>
              </a:rPr>
              <a:t>Wabbit</a:t>
            </a:r>
            <a:r>
              <a:rPr lang="en-US" sz="4000" dirty="0" smtClean="0">
                <a:latin typeface="Princetown LET"/>
                <a:cs typeface="Princetown LET"/>
              </a:rPr>
              <a:t> </a:t>
            </a:r>
            <a:r>
              <a:rPr lang="en-US" sz="4000" dirty="0" err="1" smtClean="0">
                <a:latin typeface="Princetown LET"/>
                <a:cs typeface="Princetown LET"/>
              </a:rPr>
              <a:t>Wabbit</a:t>
            </a:r>
            <a:r>
              <a:rPr lang="en-US" sz="4000" dirty="0" smtClean="0">
                <a:latin typeface="Princetown LET"/>
                <a:cs typeface="Princetown LET"/>
              </a:rPr>
              <a:t>, so fine you are your I eyes shimmer and you sparkle like a star. You are green and pink that’s who you are!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457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OH </a:t>
            </a:r>
            <a:r>
              <a:rPr lang="en-US" dirty="0" smtClean="0"/>
              <a:t>Wabbit</a:t>
            </a:r>
            <a:r>
              <a:rPr lang="en-US" dirty="0" smtClean="0"/>
              <a:t> </a:t>
            </a:r>
            <a:r>
              <a:rPr lang="en-US" dirty="0" smtClean="0"/>
              <a:t>Wabbit</a:t>
            </a:r>
            <a:r>
              <a:rPr lang="en-US" dirty="0" smtClean="0"/>
              <a:t>, everybody loves you so but your love doesn't seem to grow. I’m sorry this is you. I know you’re a star but don</a:t>
            </a:r>
            <a:r>
              <a:rPr lang="fr-FR" dirty="0" smtClean="0"/>
              <a:t>’</a:t>
            </a:r>
            <a:r>
              <a:rPr lang="en-US" dirty="0" smtClean="0"/>
              <a:t>t go to far.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15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Your tall and slim, and you have nice rims but, you don</a:t>
            </a:r>
            <a:r>
              <a:rPr lang="fr-FR" dirty="0" smtClean="0"/>
              <a:t>’</a:t>
            </a:r>
            <a:r>
              <a:rPr lang="en-US" dirty="0" smtClean="0"/>
              <a:t>t seem to fit in. OH </a:t>
            </a:r>
            <a:r>
              <a:rPr lang="en-US" dirty="0" smtClean="0"/>
              <a:t>Wabbit</a:t>
            </a:r>
            <a:r>
              <a:rPr lang="en-US" dirty="0" smtClean="0"/>
              <a:t> I love you but you need to chill because your making a big deal.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056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99</Words>
  <Application>Microsoft Macintosh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GABRIELLE</dc:creator>
  <cp:lastModifiedBy>WILLIAMS, GABRIELLE</cp:lastModifiedBy>
  <cp:revision>4</cp:revision>
  <dcterms:created xsi:type="dcterms:W3CDTF">2011-10-06T15:25:01Z</dcterms:created>
  <dcterms:modified xsi:type="dcterms:W3CDTF">2011-10-06T16:06:19Z</dcterms:modified>
</cp:coreProperties>
</file>