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0" r:id="rId3"/>
    <p:sldId id="257" r:id="rId4"/>
    <p:sldId id="258"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114AF7-793D-4F64-A7A7-DCB18BA0102B}" type="datetimeFigureOut">
              <a:rPr lang="en-US" smtClean="0"/>
              <a:t>11/17/2011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5BDD13-47D1-479D-BABA-8E2FD2F42939}"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5BDD13-47D1-479D-BABA-8E2FD2F42939}" type="slidenum">
              <a:rPr lang="en-US" smtClean="0"/>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5BDD13-47D1-479D-BABA-8E2FD2F42939}" type="slidenum">
              <a:rPr lang="en-US" smtClean="0"/>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5BDD13-47D1-479D-BABA-8E2FD2F42939}" type="slidenum">
              <a:rPr lang="en-US" smtClean="0"/>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5BDD13-47D1-479D-BABA-8E2FD2F42939}" type="slidenum">
              <a:rPr lang="en-US" smtClean="0"/>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E5BDD13-47D1-479D-BABA-8E2FD2F42939}" type="slidenum">
              <a:rPr lang="en-US" smtClean="0"/>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E5BDD13-47D1-479D-BABA-8E2FD2F42939}" type="slidenum">
              <a:rPr lang="en-US" smtClean="0"/>
              <a:t>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2A151-F364-4FD0-9EAF-8F21A780563F}" type="datetimeFigureOut">
              <a:rPr lang="en-US" smtClean="0"/>
              <a:t>11/17/2011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0D2102-D0EC-4037-8AAE-EBA993542414}"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12A151-F364-4FD0-9EAF-8F21A780563F}" type="datetimeFigureOut">
              <a:rPr lang="en-US" smtClean="0"/>
              <a:t>11/17/2011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D2102-D0EC-4037-8AAE-EBA993542414}"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Baby Cheese Island!</a:t>
            </a:r>
            <a:endParaRPr lang="en-US" dirty="0"/>
          </a:p>
        </p:txBody>
      </p:sp>
      <p:sp>
        <p:nvSpPr>
          <p:cNvPr id="3" name="Subtitle 2"/>
          <p:cNvSpPr>
            <a:spLocks noGrp="1"/>
          </p:cNvSpPr>
          <p:nvPr>
            <p:ph type="subTitle" idx="1"/>
          </p:nvPr>
        </p:nvSpPr>
        <p:spPr>
          <a:xfrm>
            <a:off x="1371600" y="3886200"/>
            <a:ext cx="6400800" cy="762000"/>
          </a:xfrm>
        </p:spPr>
        <p:txBody>
          <a:bodyPr>
            <a:normAutofit fontScale="70000" lnSpcReduction="20000"/>
          </a:bodyPr>
          <a:lstStyle/>
          <a:p>
            <a:r>
              <a:rPr lang="en-US" dirty="0" smtClean="0">
                <a:solidFill>
                  <a:schemeClr val="tx1">
                    <a:lumMod val="95000"/>
                    <a:lumOff val="5000"/>
                  </a:schemeClr>
                </a:solidFill>
              </a:rPr>
              <a:t>By: Princess Cheese!</a:t>
            </a:r>
          </a:p>
          <a:p>
            <a:r>
              <a:rPr lang="en-US" dirty="0" smtClean="0">
                <a:solidFill>
                  <a:schemeClr val="tx1">
                    <a:lumMod val="95000"/>
                    <a:lumOff val="5000"/>
                  </a:schemeClr>
                </a:solidFill>
              </a:rPr>
              <a:t>Anna Skillom</a:t>
            </a:r>
            <a:endParaRPr lang="en-US" dirty="0">
              <a:solidFill>
                <a:schemeClr val="tx1">
                  <a:lumMod val="95000"/>
                  <a:lumOff val="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4419600"/>
            <a:ext cx="4343400" cy="381000"/>
          </a:xfrm>
        </p:spPr>
        <p:txBody>
          <a:bodyPr>
            <a:normAutofit fontScale="90000"/>
          </a:bodyPr>
          <a:lstStyle/>
          <a:p>
            <a:r>
              <a:rPr lang="en-US" dirty="0" smtClean="0">
                <a:solidFill>
                  <a:schemeClr val="bg1"/>
                </a:solidFill>
              </a:rPr>
              <a:t>Who Am </a:t>
            </a:r>
            <a:r>
              <a:rPr lang="en-US" dirty="0">
                <a:solidFill>
                  <a:schemeClr val="bg1"/>
                </a:solidFill>
              </a:rPr>
              <a:t>I</a:t>
            </a:r>
          </a:p>
        </p:txBody>
      </p:sp>
      <p:sp>
        <p:nvSpPr>
          <p:cNvPr id="3" name="Content Placeholder 2"/>
          <p:cNvSpPr>
            <a:spLocks noGrp="1"/>
          </p:cNvSpPr>
          <p:nvPr>
            <p:ph idx="1"/>
          </p:nvPr>
        </p:nvSpPr>
        <p:spPr>
          <a:xfrm>
            <a:off x="3733800" y="5257800"/>
            <a:ext cx="4191000" cy="1600200"/>
          </a:xfrm>
        </p:spPr>
        <p:txBody>
          <a:bodyPr>
            <a:normAutofit fontScale="62500" lnSpcReduction="20000"/>
          </a:bodyPr>
          <a:lstStyle/>
          <a:p>
            <a:pPr>
              <a:buNone/>
            </a:pPr>
            <a:r>
              <a:rPr lang="en-US" dirty="0" smtClean="0">
                <a:solidFill>
                  <a:schemeClr val="bg1"/>
                </a:solidFill>
              </a:rPr>
              <a:t>I am the princess of our secret island cove. We live in the middle of the Bermuda triangle.  We are kind people and believe that nature takes care of us so we must take care of it.</a:t>
            </a:r>
            <a:endParaRPr lang="en-U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Island</a:t>
            </a:r>
            <a:endParaRPr lang="en-US" dirty="0"/>
          </a:p>
        </p:txBody>
      </p:sp>
      <p:sp>
        <p:nvSpPr>
          <p:cNvPr id="3" name="Content Placeholder 2"/>
          <p:cNvSpPr>
            <a:spLocks noGrp="1"/>
          </p:cNvSpPr>
          <p:nvPr>
            <p:ph idx="1"/>
          </p:nvPr>
        </p:nvSpPr>
        <p:spPr/>
        <p:txBody>
          <a:bodyPr/>
          <a:lstStyle/>
          <a:p>
            <a:pPr>
              <a:buNone/>
            </a:pPr>
            <a:r>
              <a:rPr lang="en-US" dirty="0" smtClean="0"/>
              <a:t>My island is called Baby Cheese Island. We love to party. Every year we must all cut off a lock of hair from all the villagers to sacrifice to Baby </a:t>
            </a:r>
            <a:r>
              <a:rPr lang="en-US" dirty="0"/>
              <a:t>C</a:t>
            </a:r>
            <a:r>
              <a:rPr lang="en-US" dirty="0" smtClean="0"/>
              <a:t>heese, my royal dog. </a:t>
            </a:r>
          </a:p>
          <a:p>
            <a:pPr>
              <a:buNone/>
            </a:pPr>
            <a:r>
              <a:rPr lang="en-US" dirty="0" smtClean="0"/>
              <a:t>He will bury the, in sacred </a:t>
            </a:r>
          </a:p>
          <a:p>
            <a:pPr>
              <a:buNone/>
            </a:pPr>
            <a:r>
              <a:rPr lang="en-US" dirty="0" smtClean="0"/>
              <a:t>Grounds.</a:t>
            </a:r>
            <a:endParaRPr lang="en-US" dirty="0"/>
          </a:p>
        </p:txBody>
      </p:sp>
      <p:pic>
        <p:nvPicPr>
          <p:cNvPr id="1027" name="Picture 3" descr="C:\Users\Owner\Desktop\how-to-draw-an-anime-cartoon-puppy-step-5.jpg"/>
          <p:cNvPicPr>
            <a:picLocks noChangeAspect="1" noChangeArrowheads="1"/>
          </p:cNvPicPr>
          <p:nvPr/>
        </p:nvPicPr>
        <p:blipFill>
          <a:blip r:embed="rId3" cstate="print"/>
          <a:srcRect/>
          <a:stretch>
            <a:fillRect/>
          </a:stretch>
        </p:blipFill>
        <p:spPr bwMode="auto">
          <a:xfrm>
            <a:off x="5791199" y="3008015"/>
            <a:ext cx="3352801" cy="384998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Beliefs</a:t>
            </a:r>
            <a:endParaRPr lang="en-US" dirty="0"/>
          </a:p>
        </p:txBody>
      </p:sp>
      <p:sp>
        <p:nvSpPr>
          <p:cNvPr id="3" name="Content Placeholder 2"/>
          <p:cNvSpPr>
            <a:spLocks noGrp="1"/>
          </p:cNvSpPr>
          <p:nvPr>
            <p:ph idx="1"/>
          </p:nvPr>
        </p:nvSpPr>
        <p:spPr/>
        <p:txBody>
          <a:bodyPr/>
          <a:lstStyle/>
          <a:p>
            <a:pPr>
              <a:buNone/>
            </a:pPr>
            <a:r>
              <a:rPr lang="en-US" dirty="0" smtClean="0"/>
              <a:t>We believe that Baby Cheese is our warrior dog.  He leads our battles.  He is over 1,000 years old.  He represent our youthful tones.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0"/>
            <a:ext cx="9144000" cy="2286000"/>
          </a:xfrm>
        </p:spPr>
        <p:txBody>
          <a:bodyPr>
            <a:normAutofit fontScale="70000" lnSpcReduction="20000"/>
          </a:bodyPr>
          <a:lstStyle/>
          <a:p>
            <a:pPr>
              <a:buNone/>
            </a:pPr>
            <a:r>
              <a:rPr lang="en-US" dirty="0" smtClean="0"/>
              <a:t>Every morning at 9:00 am we meditate.  We balance and leave our stress where we meditate. Wherever you leave your stress that area turns black. Then we work out in our fields including me. I train and teach the young ones of the island in the garden of secrets. At 12:00 everyone eats. Then they keep working. Around4:00 work is over. That is free time for everyone except me. I head go to trading posts at the neighboring islands trading seeds and food.</a:t>
            </a:r>
            <a:endParaRPr lang="en-US" dirty="0"/>
          </a:p>
        </p:txBody>
      </p:sp>
      <p:pic>
        <p:nvPicPr>
          <p:cNvPr id="2054" name="Picture 6" descr="C:\Users\Owner\Desktop\Daily_Life_Wallpaper_by_Seanmcn.jpg"/>
          <p:cNvPicPr>
            <a:picLocks noChangeAspect="1" noChangeArrowheads="1"/>
          </p:cNvPicPr>
          <p:nvPr/>
        </p:nvPicPr>
        <p:blipFill>
          <a:blip r:embed="rId3" cstate="print"/>
          <a:srcRect/>
          <a:stretch>
            <a:fillRect/>
          </a:stretch>
        </p:blipFill>
        <p:spPr bwMode="auto">
          <a:xfrm>
            <a:off x="0" y="0"/>
            <a:ext cx="9144000" cy="4572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Mask</a:t>
            </a:r>
            <a:endParaRPr lang="en-US" dirty="0"/>
          </a:p>
        </p:txBody>
      </p:sp>
      <p:sp>
        <p:nvSpPr>
          <p:cNvPr id="3" name="Content Placeholder 2"/>
          <p:cNvSpPr>
            <a:spLocks noGrp="1"/>
          </p:cNvSpPr>
          <p:nvPr>
            <p:ph idx="1"/>
          </p:nvPr>
        </p:nvSpPr>
        <p:spPr/>
        <p:txBody>
          <a:bodyPr/>
          <a:lstStyle/>
          <a:p>
            <a:pPr>
              <a:buNone/>
            </a:pPr>
            <a:r>
              <a:rPr lang="en-US" dirty="0" smtClean="0"/>
              <a:t>I wear this mask at any ceremony or party. Our island loves to party. I pick out one lucky person to be a DJ for the parties. That person will be honored when we are at war. We are not in combat with any tribes.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283</Words>
  <Application>Microsoft Office PowerPoint</Application>
  <PresentationFormat>On-screen Show (4:3)</PresentationFormat>
  <Paragraphs>20</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Baby Cheese Island!</vt:lpstr>
      <vt:lpstr>Who Am I</vt:lpstr>
      <vt:lpstr>My Island</vt:lpstr>
      <vt:lpstr>Our Beliefs</vt:lpstr>
      <vt:lpstr>Slide 5</vt:lpstr>
      <vt:lpstr>Mask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Baby Cheese Island!</dc:title>
  <dc:creator>ANDY</dc:creator>
  <cp:lastModifiedBy>ANDY</cp:lastModifiedBy>
  <cp:revision>5</cp:revision>
  <dcterms:created xsi:type="dcterms:W3CDTF">2011-11-18T01:37:46Z</dcterms:created>
  <dcterms:modified xsi:type="dcterms:W3CDTF">2011-11-18T02:18:29Z</dcterms:modified>
</cp:coreProperties>
</file>