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57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5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86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0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1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9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9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9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4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8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78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8000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E6F5F-50BB-CE41-9FF8-8261EB8736D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ECF9-862B-1B48-AE52-FE043E49C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9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Architecture in Ancient </a:t>
            </a:r>
            <a:r>
              <a:rPr lang="en-US" dirty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reece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Katie, Emily, Jack, and Sean R.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848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Parthenon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Greek name: </a:t>
            </a:r>
            <a:r>
              <a:rPr lang="en-029" dirty="0" smtClean="0"/>
              <a:t>Παρθενών</a:t>
            </a:r>
            <a:endParaRPr lang="en-US" dirty="0" smtClean="0"/>
          </a:p>
          <a:p>
            <a:r>
              <a:rPr lang="en-US" dirty="0" smtClean="0"/>
              <a:t>Temple to Athena</a:t>
            </a:r>
          </a:p>
          <a:p>
            <a:r>
              <a:rPr lang="en-US" dirty="0" smtClean="0"/>
              <a:t>It included these features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Columns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Separate rooms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Altar for Athena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S</a:t>
            </a:r>
            <a:r>
              <a:rPr lang="en-US" dirty="0" smtClean="0"/>
              <a:t>ymbol of Ancient Greece and Athenian Democracy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3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Greek Houses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stories tall</a:t>
            </a:r>
          </a:p>
          <a:p>
            <a:r>
              <a:rPr lang="en-US" dirty="0" smtClean="0"/>
              <a:t>Statues</a:t>
            </a:r>
          </a:p>
          <a:p>
            <a:r>
              <a:rPr lang="en-US" dirty="0" smtClean="0"/>
              <a:t>Designed to keep people cool in the summer and warm in the winter</a:t>
            </a:r>
          </a:p>
        </p:txBody>
      </p:sp>
    </p:spTree>
    <p:extLst>
      <p:ext uri="{BB962C8B-B14F-4D97-AF65-F5344CB8AC3E}">
        <p14:creationId xmlns:p14="http://schemas.microsoft.com/office/powerpoint/2010/main" val="1478346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Questions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one Greek temple?</a:t>
            </a:r>
          </a:p>
          <a:p>
            <a:r>
              <a:rPr lang="en-US" dirty="0" smtClean="0"/>
              <a:t>What is the Parthenon?</a:t>
            </a:r>
          </a:p>
          <a:p>
            <a:r>
              <a:rPr lang="en-US" dirty="0"/>
              <a:t> </a:t>
            </a:r>
            <a:r>
              <a:rPr lang="en-US" dirty="0" smtClean="0"/>
              <a:t>What are the architectural features of most house-holds?</a:t>
            </a:r>
          </a:p>
          <a:p>
            <a:r>
              <a:rPr lang="en-US" dirty="0"/>
              <a:t> </a:t>
            </a:r>
            <a:r>
              <a:rPr lang="en-US" dirty="0" smtClean="0"/>
              <a:t>What is one feature of the Parthenon?</a:t>
            </a:r>
          </a:p>
          <a:p>
            <a:r>
              <a:rPr lang="en-US" dirty="0"/>
              <a:t> </a:t>
            </a:r>
            <a:r>
              <a:rPr lang="en-US" dirty="0" smtClean="0"/>
              <a:t>How many stories tall are </a:t>
            </a:r>
            <a:r>
              <a:rPr lang="en-US" dirty="0"/>
              <a:t>G</a:t>
            </a:r>
            <a:r>
              <a:rPr lang="en-US" dirty="0" smtClean="0"/>
              <a:t>reek houses?</a:t>
            </a:r>
          </a:p>
        </p:txBody>
      </p:sp>
    </p:spTree>
    <p:extLst>
      <p:ext uri="{BB962C8B-B14F-4D97-AF65-F5344CB8AC3E}">
        <p14:creationId xmlns:p14="http://schemas.microsoft.com/office/powerpoint/2010/main" val="380057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993" y="1385894"/>
            <a:ext cx="671779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0" dirty="0" smtClean="0"/>
              <a:t>The End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389859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107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Architecture in Ancient Greece</vt:lpstr>
      <vt:lpstr>Parthenon</vt:lpstr>
      <vt:lpstr>Greek Houses</vt:lpstr>
      <vt:lpstr>Questions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 in Ancient Greece</dc:title>
  <dc:creator>HARRINGTON, JOHN</dc:creator>
  <cp:lastModifiedBy>HARRINGTON, JOHN</cp:lastModifiedBy>
  <cp:revision>5</cp:revision>
  <dcterms:created xsi:type="dcterms:W3CDTF">2012-03-27T17:08:25Z</dcterms:created>
  <dcterms:modified xsi:type="dcterms:W3CDTF">2012-03-27T17:54:56Z</dcterms:modified>
</cp:coreProperties>
</file>