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png" ContentType="image/png"/>
  <Default Extension="bin" ContentType="application/vnd.openxmlformats-officedocument.presentationml.printerSettings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1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24" Type="http://schemas.openxmlformats.org/officeDocument/2006/relationships/image" Target="../media/image8.png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Ancient Athens Greece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Courtney B, Natalie B, Abby C, Sean G, Anthony 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284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 and Belief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They believed in the Twelve Gods of Olympus</a:t>
            </a:r>
          </a:p>
          <a:p>
            <a:pPr>
              <a:buFont typeface="Arial"/>
              <a:buChar char="•"/>
            </a:pPr>
            <a:r>
              <a:rPr lang="en-US" dirty="0" smtClean="0"/>
              <a:t>12 Gods – Zeus, Hera, Poseidon, Demeter, Athena, Hestia, Apollo, Artemis, Ares, Aphrodite, Hephaestus and Hermes</a:t>
            </a:r>
          </a:p>
          <a:p>
            <a:pPr>
              <a:buFont typeface="Arial"/>
              <a:buChar char="•"/>
            </a:pPr>
            <a:r>
              <a:rPr lang="en-US" dirty="0" smtClean="0"/>
              <a:t>Hades was not included because he was God of the Underworld</a:t>
            </a:r>
          </a:p>
          <a:p>
            <a:pPr>
              <a:buFont typeface="Arial"/>
              <a:buChar char="•"/>
            </a:pPr>
            <a:r>
              <a:rPr lang="en-US" dirty="0" smtClean="0"/>
              <a:t> Dionysus took over Hestia’s Place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561062" y="108114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12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Clothing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They wore tunics and cloaks</a:t>
            </a:r>
          </a:p>
          <a:p>
            <a:pPr>
              <a:buFont typeface="Arial"/>
              <a:buChar char="•"/>
            </a:pPr>
            <a:r>
              <a:rPr lang="en-US" dirty="0" smtClean="0"/>
              <a:t>They also wore togas</a:t>
            </a:r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83" y="3039960"/>
            <a:ext cx="4279707" cy="2751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589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Breakfast - Bread dipped in wine</a:t>
            </a:r>
          </a:p>
          <a:p>
            <a:pPr>
              <a:buFont typeface="Arial"/>
              <a:buChar char="•"/>
            </a:pPr>
            <a:r>
              <a:rPr lang="en-US" dirty="0" smtClean="0"/>
              <a:t>Lunch - Bread dipped in wine with olives, figs, cheese or dried fish</a:t>
            </a:r>
          </a:p>
          <a:p>
            <a:pPr>
              <a:buFont typeface="Arial"/>
              <a:buChar char="•"/>
            </a:pPr>
            <a:r>
              <a:rPr lang="en-US" dirty="0" smtClean="0"/>
              <a:t>Dinner – Vegetables, fruit, fish and possibly honey cakes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972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Athens is the largest Greek city</a:t>
            </a:r>
          </a:p>
          <a:p>
            <a:pPr>
              <a:buFont typeface="Arial"/>
              <a:buChar char="•"/>
            </a:pPr>
            <a:r>
              <a:rPr lang="en-US" dirty="0" smtClean="0"/>
              <a:t>Named after the Goddess Athena</a:t>
            </a:r>
          </a:p>
          <a:p>
            <a:pPr>
              <a:buFont typeface="Arial"/>
              <a:buChar char="•"/>
            </a:pPr>
            <a:r>
              <a:rPr lang="en-US" dirty="0" smtClean="0"/>
              <a:t>Founded more than 3,400 years</a:t>
            </a:r>
          </a:p>
          <a:p>
            <a:pPr>
              <a:buFont typeface="Arial"/>
              <a:buChar char="•"/>
            </a:pPr>
            <a:r>
              <a:rPr lang="en-US" dirty="0" smtClean="0"/>
              <a:t>Home of the Gods</a:t>
            </a:r>
          </a:p>
          <a:p>
            <a:pPr>
              <a:buFont typeface="Arial"/>
              <a:buChar char="•"/>
            </a:pPr>
            <a:r>
              <a:rPr lang="en-US" dirty="0" smtClean="0"/>
              <a:t>Athenians developed the first democracy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/>
          </a:p>
        </p:txBody>
      </p:sp>
      <p:pic>
        <p:nvPicPr>
          <p:cNvPr id="4" name="Picture 3" descr="images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669" y="3186239"/>
            <a:ext cx="23749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392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What do they eat for breakfast?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Can you name one god/goddess?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Who was the God of the Underworld?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What kind of cakes did they eat?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Which god/goddess was Athens named after?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2179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</a:majorFont>
      <a:minorFont>
        <a:latin typeface="Goudy Old Style"/>
        <a:ea typeface=""/>
        <a:cs typeface=""/>
        <a:font script="Jpan" typeface="ＭＳ 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41</TotalTime>
  <Words>184</Words>
  <Application>Microsoft Macintosh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Inkwell</vt:lpstr>
      <vt:lpstr>Ancient Athens Greece</vt:lpstr>
      <vt:lpstr>Religion and Belief</vt:lpstr>
      <vt:lpstr>Clothing </vt:lpstr>
      <vt:lpstr>Food</vt:lpstr>
      <vt:lpstr>Fun Facts</vt:lpstr>
      <vt:lpstr>Five Questions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Ancient Athens Greece</dc:title>
  <dc:creator>Burke, Courtney</dc:creator>
  <cp:lastModifiedBy>Burke, Courtney</cp:lastModifiedBy>
  <cp:revision>4</cp:revision>
  <dcterms:created xsi:type="dcterms:W3CDTF">2012-03-27T17:13:11Z</dcterms:created>
  <dcterms:modified xsi:type="dcterms:W3CDTF">2012-03-27T17:59:32Z</dcterms:modified>
</cp:coreProperties>
</file>